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E8E89AD-8135-48A9-ACA3-FF1162212F6A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1E401A-6A83-470F-9923-51E045D87FBF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4770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9F621B1F-3AFC-4609-BFDC-AE358B415AB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59525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2F2502B-FBF0-402C-B294-1D929EBC1D5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6562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5D487F9-FCD4-424F-9C49-4B5D81C69F6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31072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83500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37E8AE1-96A1-434C-917B-0F130C4E9C5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09368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5B2D24A-2C54-46D7-9562-79B35F7F7CF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46711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C35294C-A93B-4718-96B5-5A3F90E50D1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45605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1A8C78B-9B26-4C79-BA95-F93536200E3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27416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7483E88-1CD9-4717-8A31-F668D1477FE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11143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D48B696-41E3-4311-99BE-EAD7C5B8EF3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18041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4C9FB3E-5EF4-4062-959C-E8ECC643555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52048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And can it be that I should gain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an interest in the Saviour’s blood?</a:t>
            </a:r>
            <a:endParaRPr lang="en-NZ" dirty="0"/>
          </a:p>
          <a:p>
            <a:r>
              <a:rPr lang="en-GB" dirty="0"/>
              <a:t>		Died he for me, who caused his pain –</a:t>
            </a:r>
            <a:endParaRPr lang="en-NZ" dirty="0"/>
          </a:p>
          <a:p>
            <a:r>
              <a:rPr lang="en-GB" dirty="0"/>
              <a:t>		for me, who him to death pursued?</a:t>
            </a:r>
            <a:endParaRPr lang="en-NZ" dirty="0"/>
          </a:p>
          <a:p>
            <a:r>
              <a:rPr lang="en-GB" dirty="0"/>
              <a:t>	Amazing love! how can it be</a:t>
            </a:r>
            <a:endParaRPr lang="en-NZ" dirty="0"/>
          </a:p>
          <a:p>
            <a:r>
              <a:rPr lang="en-GB" dirty="0"/>
              <a:t>		that thou, my God, </a:t>
            </a:r>
            <a:r>
              <a:rPr lang="en-GB" dirty="0" err="1"/>
              <a:t>shouldst</a:t>
            </a:r>
            <a:r>
              <a:rPr lang="en-GB" dirty="0"/>
              <a:t> die for me?</a:t>
            </a:r>
            <a:endParaRPr lang="en-NZ" dirty="0"/>
          </a:p>
          <a:p>
            <a:r>
              <a:rPr lang="en-GB" dirty="0"/>
              <a:t>	Amazing love! how can it be</a:t>
            </a:r>
            <a:endParaRPr lang="en-NZ" dirty="0"/>
          </a:p>
          <a:p>
            <a:r>
              <a:rPr lang="en-GB" dirty="0"/>
              <a:t>		that thou, my God, </a:t>
            </a:r>
            <a:r>
              <a:rPr lang="en-GB" dirty="0" err="1"/>
              <a:t>shouldst</a:t>
            </a:r>
            <a:r>
              <a:rPr lang="en-GB" dirty="0"/>
              <a:t> die for me</a:t>
            </a:r>
            <a:r>
              <a:rPr lang="en-GB" dirty="0" smtClean="0"/>
              <a:t>?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277]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 err="1"/>
              <a:t>’Tis</a:t>
            </a:r>
            <a:r>
              <a:rPr lang="en-GB" dirty="0"/>
              <a:t> mystery all! </a:t>
            </a:r>
            <a:r>
              <a:rPr lang="en-GB" dirty="0" err="1"/>
              <a:t>Th’Immortal</a:t>
            </a:r>
            <a:r>
              <a:rPr lang="en-GB" dirty="0"/>
              <a:t> dies!</a:t>
            </a:r>
            <a:endParaRPr lang="en-NZ" dirty="0"/>
          </a:p>
          <a:p>
            <a:r>
              <a:rPr lang="en-GB" dirty="0"/>
              <a:t>		Who can explore his strange design?</a:t>
            </a:r>
            <a:endParaRPr lang="en-NZ" dirty="0"/>
          </a:p>
          <a:p>
            <a:r>
              <a:rPr lang="en-GB" dirty="0"/>
              <a:t>		In vain the firstborn seraph tries</a:t>
            </a:r>
            <a:endParaRPr lang="en-NZ" dirty="0"/>
          </a:p>
          <a:p>
            <a:r>
              <a:rPr lang="en-GB" dirty="0"/>
              <a:t>		to sound the depths of love divine!</a:t>
            </a:r>
            <a:endParaRPr lang="en-NZ" dirty="0"/>
          </a:p>
          <a:p>
            <a:r>
              <a:rPr lang="en-GB" dirty="0"/>
              <a:t>	</a:t>
            </a:r>
            <a:r>
              <a:rPr lang="en-GB" dirty="0" err="1"/>
              <a:t>’Tis</a:t>
            </a:r>
            <a:r>
              <a:rPr lang="en-GB" dirty="0"/>
              <a:t> mercy all! let earth adore,</a:t>
            </a:r>
            <a:endParaRPr lang="en-NZ" dirty="0"/>
          </a:p>
          <a:p>
            <a:r>
              <a:rPr lang="en-GB" dirty="0"/>
              <a:t>		let angel minds inquire no more!</a:t>
            </a:r>
            <a:endParaRPr lang="en-NZ" dirty="0"/>
          </a:p>
          <a:p>
            <a:r>
              <a:rPr lang="en-GB" dirty="0"/>
              <a:t>	</a:t>
            </a:r>
            <a:r>
              <a:rPr lang="en-GB" dirty="0" err="1"/>
              <a:t>’Tis</a:t>
            </a:r>
            <a:r>
              <a:rPr lang="en-GB" dirty="0"/>
              <a:t> mercy all! let earth adore,</a:t>
            </a:r>
            <a:endParaRPr lang="en-NZ" dirty="0"/>
          </a:p>
          <a:p>
            <a:r>
              <a:rPr lang="en-GB" dirty="0"/>
              <a:t>		let angel minds inquire no more</a:t>
            </a:r>
            <a:r>
              <a:rPr lang="en-GB" dirty="0" smtClean="0"/>
              <a:t>!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 left his Father’s throne above,</a:t>
            </a:r>
            <a:endParaRPr lang="en-NZ" dirty="0"/>
          </a:p>
          <a:p>
            <a:r>
              <a:rPr lang="en-GB" dirty="0"/>
              <a:t>		so free, so infinite his grace,</a:t>
            </a:r>
            <a:endParaRPr lang="en-NZ" dirty="0"/>
          </a:p>
          <a:p>
            <a:r>
              <a:rPr lang="en-GB" dirty="0"/>
              <a:t>		humbled himself – so great his love –</a:t>
            </a:r>
            <a:endParaRPr lang="en-NZ" dirty="0"/>
          </a:p>
          <a:p>
            <a:r>
              <a:rPr lang="en-GB" dirty="0"/>
              <a:t>		and bled for Adam’s helpless race!</a:t>
            </a:r>
            <a:endParaRPr lang="en-NZ" dirty="0"/>
          </a:p>
          <a:p>
            <a:r>
              <a:rPr lang="en-GB" dirty="0"/>
              <a:t>	</a:t>
            </a:r>
            <a:r>
              <a:rPr lang="en-GB" dirty="0" err="1"/>
              <a:t>’Tis</a:t>
            </a:r>
            <a:r>
              <a:rPr lang="en-GB" dirty="0"/>
              <a:t> mercy all, immense and free;</a:t>
            </a:r>
            <a:endParaRPr lang="en-NZ" dirty="0"/>
          </a:p>
          <a:p>
            <a:r>
              <a:rPr lang="en-GB" dirty="0"/>
              <a:t>		for, O my God, it found out me!</a:t>
            </a:r>
            <a:endParaRPr lang="en-NZ" dirty="0"/>
          </a:p>
          <a:p>
            <a:r>
              <a:rPr lang="en-GB" dirty="0"/>
              <a:t>	</a:t>
            </a:r>
            <a:r>
              <a:rPr lang="en-GB" dirty="0" err="1"/>
              <a:t>’Tis</a:t>
            </a:r>
            <a:r>
              <a:rPr lang="en-GB" dirty="0"/>
              <a:t> mercy all, immense and free;</a:t>
            </a:r>
            <a:endParaRPr lang="en-NZ" dirty="0"/>
          </a:p>
          <a:p>
            <a:r>
              <a:rPr lang="en-GB" dirty="0"/>
              <a:t>		for, O my God, it found out me</a:t>
            </a:r>
            <a:r>
              <a:rPr lang="en-GB" dirty="0" smtClean="0"/>
              <a:t>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43836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Long my imprisoned spirit lay</a:t>
            </a:r>
            <a:endParaRPr lang="en-NZ" dirty="0"/>
          </a:p>
          <a:p>
            <a:r>
              <a:rPr lang="en-GB" dirty="0"/>
              <a:t>		fast bound in sin and nature’s night;</a:t>
            </a:r>
            <a:endParaRPr lang="en-NZ" dirty="0"/>
          </a:p>
          <a:p>
            <a:r>
              <a:rPr lang="en-GB" dirty="0"/>
              <a:t>		thine eye diffused a </a:t>
            </a:r>
            <a:r>
              <a:rPr lang="en-GB" dirty="0" err="1"/>
              <a:t>quick’ning</a:t>
            </a:r>
            <a:r>
              <a:rPr lang="en-GB" dirty="0"/>
              <a:t> ray;</a:t>
            </a:r>
            <a:endParaRPr lang="en-NZ" dirty="0"/>
          </a:p>
          <a:p>
            <a:r>
              <a:rPr lang="en-GB" dirty="0"/>
              <a:t>		I woke, the dungeon flamed with light;</a:t>
            </a:r>
            <a:endParaRPr lang="en-NZ" dirty="0"/>
          </a:p>
          <a:p>
            <a:r>
              <a:rPr lang="en-GB" dirty="0"/>
              <a:t>	my chains fell off, my heart was free;</a:t>
            </a:r>
            <a:endParaRPr lang="en-NZ" dirty="0"/>
          </a:p>
          <a:p>
            <a:r>
              <a:rPr lang="en-GB" dirty="0"/>
              <a:t>		I rose, went forth, and followed thee.</a:t>
            </a:r>
            <a:endParaRPr lang="en-NZ" dirty="0"/>
          </a:p>
          <a:p>
            <a:r>
              <a:rPr lang="en-GB" dirty="0"/>
              <a:t>	My chains fell off, my heart was free;</a:t>
            </a:r>
            <a:endParaRPr lang="en-NZ" dirty="0"/>
          </a:p>
          <a:p>
            <a:r>
              <a:rPr lang="en-GB" dirty="0"/>
              <a:t>		I rose, went forth, and followed thee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18700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No condemnation now I dread;</a:t>
            </a:r>
            <a:endParaRPr lang="en-NZ" dirty="0"/>
          </a:p>
          <a:p>
            <a:r>
              <a:rPr lang="en-GB" dirty="0"/>
              <a:t>		Jesus, and all in him, is mine!</a:t>
            </a:r>
            <a:endParaRPr lang="en-NZ" dirty="0"/>
          </a:p>
          <a:p>
            <a:r>
              <a:rPr lang="en-GB" dirty="0"/>
              <a:t>		Alive in him, my living Head,</a:t>
            </a:r>
            <a:endParaRPr lang="en-NZ" dirty="0"/>
          </a:p>
          <a:p>
            <a:r>
              <a:rPr lang="en-GB" dirty="0"/>
              <a:t>		and clothed in righteousness divine,</a:t>
            </a:r>
            <a:endParaRPr lang="en-NZ" dirty="0"/>
          </a:p>
          <a:p>
            <a:r>
              <a:rPr lang="en-GB" dirty="0"/>
              <a:t>	bold I approach </a:t>
            </a:r>
            <a:r>
              <a:rPr lang="en-GB" dirty="0" err="1"/>
              <a:t>th’eternal</a:t>
            </a:r>
            <a:r>
              <a:rPr lang="en-GB" dirty="0"/>
              <a:t> throne,</a:t>
            </a:r>
            <a:endParaRPr lang="en-NZ" dirty="0"/>
          </a:p>
          <a:p>
            <a:r>
              <a:rPr lang="en-GB" dirty="0"/>
              <a:t>		and claim the crown, through Christ my own.</a:t>
            </a:r>
            <a:endParaRPr lang="en-NZ" dirty="0"/>
          </a:p>
          <a:p>
            <a:r>
              <a:rPr lang="en-GB" dirty="0"/>
              <a:t>	Bold I approach </a:t>
            </a:r>
            <a:r>
              <a:rPr lang="en-GB" dirty="0" err="1"/>
              <a:t>th’eternal</a:t>
            </a:r>
            <a:r>
              <a:rPr lang="en-GB" dirty="0"/>
              <a:t> throne,</a:t>
            </a:r>
            <a:endParaRPr lang="en-NZ" dirty="0"/>
          </a:p>
          <a:p>
            <a:r>
              <a:rPr lang="en-GB" dirty="0"/>
              <a:t>		and claim the crown, through Christ my own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277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Charles Wesley, 1738, alt.</a:t>
            </a:r>
            <a:endParaRPr lang="en-NZ" sz="1000" dirty="0"/>
          </a:p>
          <a:p>
            <a:pPr algn="r"/>
            <a:r>
              <a:rPr lang="en-GB" sz="1000" dirty="0"/>
              <a:t>Tune: Thomas Campbell, 1825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37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2014-03-03T01:36:55Z</dcterms:created>
  <dcterms:modified xsi:type="dcterms:W3CDTF">2014-03-03T01:38:20Z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